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7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96" y="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e6e31cc70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e6e31cc70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e6e31cc70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e6e31cc70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e6e31cc70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e6e31cc70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e6e31cc70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e6e31cc70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e6e31cc70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e6e31cc70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e6e31cc70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e6e31cc70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7e998ff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7e998ff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6e31cc70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6e31cc70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a4677a6f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a4677a6f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a4677a6f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a4677a6f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e6e31cc70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e6e31cc70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e6e31cc70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e6e31cc70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a4677a6f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a4677a6f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e6e31cc70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e6e31cc70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e6e31cc70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e6e31cc70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e6e31cc7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e6e31cc7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7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2D포트폴리오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기술문서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젤다의 전설 - 꿈꾸는섬 (GB)</a:t>
            </a:r>
            <a:endParaRPr>
              <a:solidFill>
                <a:srgbClr val="F6B26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-김용환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3.	플레이어 &lt;-&gt; 몬스터 충돌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11700" y="527150"/>
            <a:ext cx="333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4"/>
                </a:solidFill>
              </a:rPr>
              <a:t>-</a:t>
            </a:r>
            <a:r>
              <a:rPr lang="ko" sz="1800">
                <a:solidFill>
                  <a:srgbClr val="F6B26B"/>
                </a:solidFill>
              </a:rPr>
              <a:t>플레이어 모션 별 충돌</a:t>
            </a:r>
            <a:endParaRPr sz="1800"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3275"/>
            <a:ext cx="1966674" cy="18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900" y="1293274"/>
            <a:ext cx="1966674" cy="182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210250"/>
            <a:ext cx="1966674" cy="18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9900" y="3233800"/>
            <a:ext cx="1966674" cy="182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8100" y="1293275"/>
            <a:ext cx="1966674" cy="182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3.	플레이어 &lt;-&gt; 몬스터 충돌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311700" y="527150"/>
            <a:ext cx="333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4"/>
                </a:solidFill>
              </a:rPr>
              <a:t>-</a:t>
            </a:r>
            <a:r>
              <a:rPr lang="ko" sz="1800">
                <a:solidFill>
                  <a:srgbClr val="F6B26B"/>
                </a:solidFill>
              </a:rPr>
              <a:t>플레이어 모션 별 충돌</a:t>
            </a:r>
            <a:endParaRPr sz="1800"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08950"/>
            <a:ext cx="2097825" cy="194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863" y="1908950"/>
            <a:ext cx="2097825" cy="194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3863" y="1908950"/>
            <a:ext cx="2054076" cy="190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1075" y="1908950"/>
            <a:ext cx="2054076" cy="190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3.	플레이어 &lt;-&gt; 몬스터 충돌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311700" y="527150"/>
            <a:ext cx="482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4"/>
                </a:solidFill>
              </a:rPr>
              <a:t>-</a:t>
            </a:r>
            <a:r>
              <a:rPr lang="ko">
                <a:solidFill>
                  <a:srgbClr val="F6B26B"/>
                </a:solidFill>
              </a:rPr>
              <a:t>플레이어 hp 감소 / 패배 이벤트 / 승리이벤트</a:t>
            </a:r>
            <a:endParaRPr sz="1800"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9975"/>
            <a:ext cx="2559325" cy="23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449" y="1309975"/>
            <a:ext cx="2559325" cy="237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200" y="1309976"/>
            <a:ext cx="2559325" cy="237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3.	플레이어 &lt;-&gt; 몬스터 충돌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00" y="1249725"/>
            <a:ext cx="5229475" cy="15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5657250" y="729850"/>
            <a:ext cx="2468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플레이어&lt;-&gt;몬스터 충돌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 와 몬스터의 렉트충돌 (렉트인렉트) 선택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플레이어히트 시 플레이어의 히트 이미지 출력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몬스터피히트  시 몬스터는 플레이어의 바라보는 방향으로 일정수치만큼 pos변경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00" y="3500353"/>
            <a:ext cx="6853177" cy="13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418050" y="714500"/>
            <a:ext cx="29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일반 몬스터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3.	플레이어 &lt;-&gt; 몬스터 충돌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0" y="1102300"/>
            <a:ext cx="5229475" cy="15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5657250" y="729850"/>
            <a:ext cx="24681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플레이어&lt;-&gt;보스 충돌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 와 몬스터의 렉트충돌 (렉트인렉트) 선택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플레이어히트 시 플레이어의 히트 이미지 출력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몬스터피히트  시 보스몬스터의 히트 이미지 출력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보스방의 방해물 은 플레이어가 타격 불가능 (플레이어의 점프스킬로 회피가능)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418050" y="714500"/>
            <a:ext cx="29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보스 몬스터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00" y="2857975"/>
            <a:ext cx="4957674" cy="21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3.	플레이어 &lt;-&gt; 몬스터 충돌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5657250" y="729850"/>
            <a:ext cx="2468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 Hp 감소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 히트시 플레이어의 현재 체력 이 감소 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히트시 무적 시간 2초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무적시간동안 데미지 받지안음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418050" y="714500"/>
            <a:ext cx="44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4"/>
                </a:solidFill>
              </a:rPr>
              <a:t>-</a:t>
            </a:r>
            <a:r>
              <a:rPr lang="ko">
                <a:solidFill>
                  <a:srgbClr val="F6B26B"/>
                </a:solidFill>
              </a:rPr>
              <a:t>플레이어 hp 감소 / 패배 이벤트 / 승리이벤트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1125"/>
            <a:ext cx="5236700" cy="1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78775"/>
            <a:ext cx="4241524" cy="19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5764050" y="3078775"/>
            <a:ext cx="2468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이벤트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플레이어의 현재체력이 0과 같거나 작으면 플레이어 죽음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패배 이벤트 발생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보스의 현재체력이 0과 같거나 작으면 보스 죽음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승리 이벤트 발생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4.	</a:t>
            </a:r>
            <a:r>
              <a:rPr lang="ko" sz="2400">
                <a:solidFill>
                  <a:srgbClr val="F6B26B"/>
                </a:solidFill>
              </a:rPr>
              <a:t>기타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311700" y="527150"/>
            <a:ext cx="3336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accent4"/>
                </a:solidFill>
              </a:rPr>
              <a:t>-</a:t>
            </a:r>
            <a:r>
              <a:rPr lang="ko" dirty="0">
                <a:solidFill>
                  <a:srgbClr val="F6B26B"/>
                </a:solidFill>
              </a:rPr>
              <a:t>포트폴리오 영상 주소</a:t>
            </a:r>
            <a:endParaRPr dirty="0"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9900"/>
                </a:solidFill>
              </a:rPr>
              <a:t>https://youtu.be/9hRzzq0FXwc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ctrTitle"/>
          </p:nvPr>
        </p:nvSpPr>
        <p:spPr>
          <a:xfrm>
            <a:off x="311708" y="157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2D포트폴리오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기술문서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1"/>
          </p:nvPr>
        </p:nvSpPr>
        <p:spPr>
          <a:xfrm>
            <a:off x="311700" y="2209950"/>
            <a:ext cx="8520600" cy="1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젤다의 전설 - 꿈꾸는섬 (GB)</a:t>
            </a:r>
            <a:endParaRPr>
              <a:solidFill>
                <a:srgbClr val="F6B26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-김용환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2109300" y="3922125"/>
            <a:ext cx="4925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rgbClr val="F6B26B"/>
                </a:solidFill>
              </a:rPr>
              <a:t>감사합니다.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273700" y="468000"/>
            <a:ext cx="8520600" cy="4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400"/>
              <a:buAutoNum type="arabicPeriod"/>
            </a:pPr>
            <a:r>
              <a:rPr lang="ko" sz="2400" dirty="0">
                <a:solidFill>
                  <a:srgbClr val="F6B26B"/>
                </a:solidFill>
              </a:rPr>
              <a:t>이동모션</a:t>
            </a:r>
            <a:endParaRPr sz="2400" dirty="0">
              <a:solidFill>
                <a:srgbClr val="F6B26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 sz="1400" dirty="0">
                <a:solidFill>
                  <a:srgbClr val="F6B26B"/>
                </a:solidFill>
              </a:rPr>
              <a:t>벽충돌</a:t>
            </a:r>
            <a:endParaRPr sz="1400" dirty="0">
              <a:solidFill>
                <a:srgbClr val="F6B26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 sz="1400" dirty="0">
                <a:solidFill>
                  <a:srgbClr val="F6B26B"/>
                </a:solidFill>
              </a:rPr>
              <a:t>맵이동</a:t>
            </a:r>
            <a:endParaRPr sz="1400" dirty="0">
              <a:solidFill>
                <a:srgbClr val="F6B26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 sz="1400" dirty="0">
                <a:solidFill>
                  <a:srgbClr val="F6B26B"/>
                </a:solidFill>
              </a:rPr>
              <a:t>몬스터 이동</a:t>
            </a:r>
            <a:endParaRPr sz="1400" dirty="0">
              <a:solidFill>
                <a:srgbClr val="F6B26B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B26B"/>
              </a:solidFill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400"/>
            </a:pPr>
            <a:r>
              <a:rPr lang="en-US" altLang="ko" sz="2400" dirty="0">
                <a:solidFill>
                  <a:srgbClr val="F6B26B"/>
                </a:solidFill>
              </a:rPr>
              <a:t>2. </a:t>
            </a:r>
            <a:r>
              <a:rPr lang="ko" sz="2400" dirty="0">
                <a:solidFill>
                  <a:srgbClr val="F6B26B"/>
                </a:solidFill>
              </a:rPr>
              <a:t>플레이어 인벤토리</a:t>
            </a:r>
            <a:endParaRPr sz="2400" dirty="0">
              <a:solidFill>
                <a:srgbClr val="F6B26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F6B26B"/>
                </a:solidFill>
              </a:rPr>
              <a:t>-인벤토리</a:t>
            </a:r>
            <a:endParaRPr sz="1400" dirty="0">
              <a:solidFill>
                <a:srgbClr val="F6B26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F6B26B"/>
                </a:solidFill>
              </a:rPr>
              <a:t>-플레이어 스킬 사용</a:t>
            </a:r>
            <a:endParaRPr sz="1400" dirty="0">
              <a:solidFill>
                <a:srgbClr val="F6B26B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B26B"/>
              </a:solidFill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400"/>
            </a:pPr>
            <a:r>
              <a:rPr lang="en-US" altLang="ko" sz="2400" dirty="0">
                <a:solidFill>
                  <a:srgbClr val="F6B26B"/>
                </a:solidFill>
              </a:rPr>
              <a:t>3. </a:t>
            </a:r>
            <a:r>
              <a:rPr lang="ko" sz="2400" dirty="0">
                <a:solidFill>
                  <a:srgbClr val="F6B26B"/>
                </a:solidFill>
              </a:rPr>
              <a:t>플레이어 &lt;-&gt; 몬스터 충돌</a:t>
            </a:r>
            <a:endParaRPr sz="2400" dirty="0">
              <a:solidFill>
                <a:srgbClr val="F6B26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 sz="1400" dirty="0">
                <a:solidFill>
                  <a:srgbClr val="F6B26B"/>
                </a:solidFill>
              </a:rPr>
              <a:t>플레이어 모션 별 충돌</a:t>
            </a:r>
            <a:endParaRPr sz="1400" dirty="0">
              <a:solidFill>
                <a:srgbClr val="F6B26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 sz="1400" dirty="0">
                <a:solidFill>
                  <a:srgbClr val="F6B26B"/>
                </a:solidFill>
              </a:rPr>
              <a:t>플레이어 hp 감소 / 패배 이벤트 / 승리이벤트</a:t>
            </a:r>
            <a:endParaRPr sz="1400" dirty="0">
              <a:solidFill>
                <a:srgbClr val="F6B26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6B26B"/>
              </a:solidFill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400"/>
            </a:pPr>
            <a:r>
              <a:rPr lang="en-US" altLang="ko" sz="2400" dirty="0">
                <a:solidFill>
                  <a:srgbClr val="F6B26B"/>
                </a:solidFill>
              </a:rPr>
              <a:t>4. </a:t>
            </a:r>
            <a:r>
              <a:rPr lang="ko" sz="2400" dirty="0">
                <a:solidFill>
                  <a:srgbClr val="F6B26B"/>
                </a:solidFill>
              </a:rPr>
              <a:t>기타</a:t>
            </a:r>
            <a:endParaRPr sz="2400" dirty="0">
              <a:solidFill>
                <a:srgbClr val="F6B26B"/>
              </a:solidFill>
            </a:endParaRPr>
          </a:p>
          <a:p>
            <a:pPr lvl="0" indent="-317500" algn="l">
              <a:buClr>
                <a:srgbClr val="F6B26B"/>
              </a:buClr>
              <a:buSzPts val="1400"/>
              <a:buChar char="-"/>
            </a:pPr>
            <a:r>
              <a:rPr lang="ko" altLang="ko-KR" sz="1400" dirty="0">
                <a:solidFill>
                  <a:srgbClr val="F6B26B"/>
                </a:solidFill>
              </a:rPr>
              <a:t>포트폴리오 영상 주소</a:t>
            </a:r>
            <a:endParaRPr lang="en-US" altLang="ko" sz="1400" dirty="0">
              <a:solidFill>
                <a:srgbClr val="F6B26B"/>
              </a:solidFill>
            </a:endParaRPr>
          </a:p>
          <a:p>
            <a:pPr lvl="0" indent="-317500" algn="l">
              <a:buClr>
                <a:srgbClr val="F6B26B"/>
              </a:buClr>
              <a:buSzPts val="1400"/>
              <a:buChar char="-"/>
            </a:pPr>
            <a:endParaRPr lang="en-US" altLang="ko-KR" sz="1400" dirty="0">
              <a:solidFill>
                <a:srgbClr val="F6B26B"/>
              </a:solidFill>
            </a:endParaRPr>
          </a:p>
          <a:p>
            <a:pPr marL="139700" indent="0" algn="l">
              <a:buClr>
                <a:srgbClr val="F6B26B"/>
              </a:buClr>
              <a:buSzPts val="1400"/>
            </a:pPr>
            <a:endParaRPr lang="en-US" altLang="ko-KR" sz="1400" dirty="0">
              <a:solidFill>
                <a:srgbClr val="F6B26B"/>
              </a:solidFill>
            </a:endParaRPr>
          </a:p>
          <a:p>
            <a:pPr marL="139700" indent="0" algn="l">
              <a:buClr>
                <a:srgbClr val="F6B26B"/>
              </a:buClr>
              <a:buSzPts val="1400"/>
            </a:pPr>
            <a:r>
              <a:rPr lang="ko-KR" altLang="en-US" sz="1400" dirty="0">
                <a:solidFill>
                  <a:srgbClr val="F6B26B"/>
                </a:solidFill>
              </a:rPr>
              <a:t>⊙대부분이 </a:t>
            </a:r>
            <a:r>
              <a:rPr lang="en-US" altLang="ko-KR" sz="1400" dirty="0">
                <a:solidFill>
                  <a:srgbClr val="F6B26B"/>
                </a:solidFill>
              </a:rPr>
              <a:t>GIF </a:t>
            </a:r>
            <a:r>
              <a:rPr lang="ko-KR" altLang="en-US" sz="1400" dirty="0">
                <a:solidFill>
                  <a:srgbClr val="F6B26B"/>
                </a:solidFill>
              </a:rPr>
              <a:t>파일이라 </a:t>
            </a:r>
            <a:r>
              <a:rPr lang="en-US" altLang="ko-KR" sz="1400" dirty="0">
                <a:solidFill>
                  <a:srgbClr val="F6B26B"/>
                </a:solidFill>
              </a:rPr>
              <a:t>PPT </a:t>
            </a:r>
            <a:r>
              <a:rPr lang="ko-KR" altLang="en-US" sz="1400" dirty="0">
                <a:solidFill>
                  <a:srgbClr val="F6B26B"/>
                </a:solidFill>
              </a:rPr>
              <a:t>파일로 보내 드립니다</a:t>
            </a:r>
            <a:r>
              <a:rPr lang="en-US" altLang="ko-KR" sz="1400" dirty="0">
                <a:solidFill>
                  <a:srgbClr val="F6B26B"/>
                </a:solidFill>
              </a:rPr>
              <a:t>.</a:t>
            </a:r>
            <a:endParaRPr lang="ko-KR" altLang="en-US" sz="1400" dirty="0">
              <a:solidFill>
                <a:srgbClr val="F6B26B"/>
              </a:solidFill>
            </a:endParaRPr>
          </a:p>
          <a:p>
            <a:pPr marL="139700" lvl="0" indent="0" algn="l">
              <a:buClr>
                <a:srgbClr val="F6B26B"/>
              </a:buClr>
              <a:buSzPts val="1400"/>
            </a:pPr>
            <a:endParaRPr sz="1400" dirty="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800"/>
              <a:buAutoNum type="arabicPeriod"/>
            </a:pPr>
            <a:r>
              <a:rPr lang="ko">
                <a:solidFill>
                  <a:srgbClr val="F6B26B"/>
                </a:solidFill>
              </a:rPr>
              <a:t>이동모션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00" y="1178175"/>
            <a:ext cx="3830850" cy="356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025" y="1178175"/>
            <a:ext cx="3830855" cy="3560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4"/>
                </a:solidFill>
              </a:rPr>
              <a:t>-기본이동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800"/>
              <a:buAutoNum type="arabicPeriod"/>
            </a:pPr>
            <a:r>
              <a:rPr lang="ko">
                <a:solidFill>
                  <a:srgbClr val="F6B26B"/>
                </a:solidFill>
              </a:rPr>
              <a:t>이동모션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00" y="1117550"/>
            <a:ext cx="3728125" cy="3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4"/>
                </a:solidFill>
              </a:rPr>
              <a:t>-벽충돌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075" y="1117550"/>
            <a:ext cx="3728125" cy="3465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800"/>
              <a:buAutoNum type="arabicPeriod"/>
            </a:pPr>
            <a:r>
              <a:rPr lang="ko">
                <a:solidFill>
                  <a:srgbClr val="F6B26B"/>
                </a:solidFill>
              </a:rPr>
              <a:t>이동모션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4"/>
                </a:solidFill>
              </a:rPr>
              <a:t>-맵이동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2337"/>
            <a:ext cx="2000625" cy="185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925" y="1102325"/>
            <a:ext cx="2000625" cy="185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01400"/>
            <a:ext cx="2000625" cy="18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5925" y="3101400"/>
            <a:ext cx="2000625" cy="1859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5825" y="1102325"/>
            <a:ext cx="2000625" cy="185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subTitle" idx="1"/>
          </p:nvPr>
        </p:nvSpPr>
        <p:spPr>
          <a:xfrm>
            <a:off x="311700" y="80350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800"/>
              <a:buAutoNum type="arabicPeriod"/>
            </a:pPr>
            <a:r>
              <a:rPr lang="ko">
                <a:solidFill>
                  <a:srgbClr val="F6B26B"/>
                </a:solidFill>
              </a:rPr>
              <a:t>이동모션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83275"/>
            <a:ext cx="2979524" cy="19933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030625" y="683275"/>
            <a:ext cx="2468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플레이어의 이동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플레이어의 상태값과 바라보고있는 방향으로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특정 이미지를 랜더 하는 방식을 사용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2811900"/>
            <a:ext cx="2078484" cy="22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030625" y="2811900"/>
            <a:ext cx="2468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플레이어의 맵이동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픽셀충돌로 이용 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특정색상에 따라 플레이어 위치 변경 방식 사용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498725" y="630850"/>
            <a:ext cx="2468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 벽충돌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픽셀충돌 사용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특정 색상과 충돌시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 좌표 고정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498725" y="2751925"/>
            <a:ext cx="2468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몬스터의 이동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몬스터의 상태값과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바라보고있는 방향으로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특정이미지를 랜더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바라보는 방향에 랜덤값을넣어 특정시간마다 몬스터 바라보는 방향으로 이동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2.	인벤토리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4"/>
                </a:solidFill>
              </a:rPr>
              <a:t>-인벤토리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51" y="1147750"/>
            <a:ext cx="3775200" cy="35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2.	인벤토리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4"/>
                </a:solidFill>
              </a:rPr>
              <a:t>-플레이어 스킬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4" y="984425"/>
            <a:ext cx="2102725" cy="19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656" y="984422"/>
            <a:ext cx="2102725" cy="195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600" y="984425"/>
            <a:ext cx="2102725" cy="19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038" y="3091225"/>
            <a:ext cx="2044062" cy="1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2.	인벤토리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13300"/>
            <a:ext cx="3405199" cy="23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5657250" y="729850"/>
            <a:ext cx="2468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인벤토리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인벤토리 안에서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현재 선택된 스킬 2종류와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저장되있는 스킬 1종류 를 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스위칭 하는 방식을 선택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14875"/>
            <a:ext cx="4732724" cy="1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5657250" y="3214875"/>
            <a:ext cx="2468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인벤토리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 -플레이어 스킬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6"/>
                </a:solidFill>
              </a:rPr>
              <a:t>플레이어의 상태값 과 방향값으로 특정 이미지를 랜더 하는 방식을 선택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Office PowerPoint</Application>
  <PresentationFormat>화면 슬라이드 쇼(16:9)</PresentationFormat>
  <Paragraphs>112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9" baseType="lpstr">
      <vt:lpstr>Arial</vt:lpstr>
      <vt:lpstr>Simple Dark</vt:lpstr>
      <vt:lpstr>2D포트폴리오 기술문서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2D포트폴리오 기술문서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2D포트폴리오 기술문서</dc:title>
  <cp:lastModifiedBy>y</cp:lastModifiedBy>
  <cp:revision>2</cp:revision>
  <dcterms:modified xsi:type="dcterms:W3CDTF">2021-09-16T11:25:51Z</dcterms:modified>
</cp:coreProperties>
</file>